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3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7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7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2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4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966BA-7414-481C-A61A-4061ADA4C8D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586A-63EF-4F0D-9532-96FB994AC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6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"/>
            <a:ext cx="12192000" cy="685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858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Конкурс «Семейная летопись»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В память о Владимире Никитовиче Мостовом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2646" y="5328138"/>
            <a:ext cx="3329354" cy="1529862"/>
          </a:xfrm>
        </p:spPr>
        <p:txBody>
          <a:bodyPr/>
          <a:lstStyle/>
          <a:p>
            <a:pPr algn="l"/>
            <a:r>
              <a:rPr lang="ru-RU" sz="2000" dirty="0" smtClean="0"/>
              <a:t>Подготовила: </a:t>
            </a:r>
          </a:p>
          <a:p>
            <a:pPr algn="l"/>
            <a:r>
              <a:rPr lang="ru-RU" sz="2000" dirty="0" smtClean="0"/>
              <a:t>обучающаяся группы 19.116</a:t>
            </a:r>
          </a:p>
          <a:p>
            <a:pPr algn="l"/>
            <a:r>
              <a:rPr lang="ru-RU" sz="2000" dirty="0" smtClean="0"/>
              <a:t>Лаптева Вероника</a:t>
            </a:r>
          </a:p>
          <a:p>
            <a:pPr algn="l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381" l="0" r="100000">
                        <a14:foregroundMark x1="16592" y1="57080" x2="3587" y2="41150"/>
                        <a14:foregroundMark x1="32287" y1="48230" x2="20179" y2="41593"/>
                        <a14:foregroundMark x1="49327" y1="43805" x2="60538" y2="39823"/>
                        <a14:foregroundMark x1="70404" y1="57522" x2="71749" y2="47345"/>
                        <a14:foregroundMark x1="85650" y1="54425" x2="91031" y2="43363"/>
                        <a14:foregroundMark x1="93274" y1="42920" x2="93274" y2="42478"/>
                        <a14:foregroundMark x1="38117" y1="58407" x2="56054" y2="53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0">
            <a:off x="142948" y="3377236"/>
            <a:ext cx="3850009" cy="39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4820" y="2328774"/>
            <a:ext cx="5181600" cy="3600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Владимир Никитович Мостовой, мой родной дедушка, он родился 31 августа 1923 года. Когда началась война ему было всего 18 лет, в 1942 году он поступил на службу.</a:t>
            </a:r>
          </a:p>
          <a:p>
            <a:pPr marL="0" indent="0">
              <a:buNone/>
            </a:pPr>
            <a:r>
              <a:rPr lang="ru-RU" sz="2200" dirty="0" smtClean="0"/>
              <a:t>Место призыва: Славянский </a:t>
            </a:r>
            <a:r>
              <a:rPr lang="ru-RU" sz="2200" dirty="0"/>
              <a:t>РВК, Краснодарский край, Славянский </a:t>
            </a:r>
            <a:r>
              <a:rPr lang="ru-RU" sz="2200" dirty="0" smtClean="0"/>
              <a:t>р-н.</a:t>
            </a:r>
          </a:p>
          <a:p>
            <a:pPr marL="0" indent="0">
              <a:buNone/>
            </a:pPr>
            <a:r>
              <a:rPr lang="ru-RU" sz="2200" dirty="0" smtClean="0"/>
              <a:t>Наименование награды: Медаль </a:t>
            </a:r>
            <a:r>
              <a:rPr lang="ru-RU" sz="2200" dirty="0"/>
              <a:t>«За боевые </a:t>
            </a:r>
            <a:r>
              <a:rPr lang="ru-RU" sz="2200" dirty="0" smtClean="0"/>
              <a:t>заслуги»</a:t>
            </a:r>
          </a:p>
          <a:p>
            <a:pPr marL="0" indent="0">
              <a:buNone/>
            </a:pPr>
            <a:r>
              <a:rPr lang="ru-RU" sz="2200" dirty="0" smtClean="0"/>
              <a:t>Дата подвига: 04.01.1943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81" y="1278379"/>
            <a:ext cx="2530839" cy="4425434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5137">
            <a:off x="8939574" y="4431142"/>
            <a:ext cx="3295391" cy="19463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2727">
            <a:off x="5847560" y="694331"/>
            <a:ext cx="3223837" cy="19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51" y="444893"/>
            <a:ext cx="4261171" cy="559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84622" y="2370666"/>
            <a:ext cx="4569178" cy="3014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Благодаря официальному сайту Российской Федерации по поиску </a:t>
            </a:r>
            <a:r>
              <a:rPr lang="ru-RU" sz="2400" dirty="0">
                <a:solidFill>
                  <a:schemeClr val="bg1"/>
                </a:solidFill>
              </a:rPr>
              <a:t>документов о Героях </a:t>
            </a:r>
            <a:r>
              <a:rPr lang="ru-RU" sz="2400" dirty="0" smtClean="0">
                <a:solidFill>
                  <a:schemeClr val="bg1"/>
                </a:solidFill>
              </a:rPr>
              <a:t>Войны удалось найти документ, в котором изложен подвиг Владимира Мостового.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96945" y="2187400"/>
            <a:ext cx="28109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07967" y="4648377"/>
            <a:ext cx="2810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197123" y="4162599"/>
            <a:ext cx="2810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0113433" y="2757132"/>
            <a:ext cx="2810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" b="100000" l="2119" r="98729">
                        <a14:foregroundMark x1="38136" y1="41504" x2="21186" y2="47911"/>
                        <a14:foregroundMark x1="30508" y1="52089" x2="25000" y2="37883"/>
                        <a14:foregroundMark x1="59746" y1="64903" x2="65254" y2="60446"/>
                        <a14:foregroundMark x1="57627" y1="67131" x2="64407" y2="60446"/>
                        <a14:foregroundMark x1="41525" y1="60446" x2="41525" y2="60446"/>
                        <a14:foregroundMark x1="75424" y1="66852" x2="82627" y2="61003"/>
                        <a14:foregroundMark x1="77119" y1="74652" x2="66949" y2="70752"/>
                        <a14:foregroundMark x1="47881" y1="77159" x2="46610" y2="72145"/>
                        <a14:foregroundMark x1="49576" y1="73816" x2="50847" y2="71588"/>
                        <a14:foregroundMark x1="63983" y1="47911" x2="65254" y2="42897"/>
                        <a14:foregroundMark x1="47881" y1="30919" x2="49576" y2="28691"/>
                        <a14:foregroundMark x1="75424" y1="23398" x2="55932" y2="14763"/>
                        <a14:foregroundMark x1="72034" y1="16435" x2="61441" y2="7242"/>
                        <a14:foregroundMark x1="85593" y1="17827" x2="77119" y2="12813"/>
                        <a14:foregroundMark x1="80508" y1="6407" x2="79237" y2="18942"/>
                        <a14:backgroundMark x1="37712" y1="50975" x2="40254" y2="54039"/>
                        <a14:backgroundMark x1="41949" y1="48747" x2="43644" y2="51253"/>
                        <a14:backgroundMark x1="46186" y1="45682" x2="46186" y2="45682"/>
                        <a14:backgroundMark x1="62712" y1="50975" x2="61864" y2="55432"/>
                        <a14:backgroundMark x1="48305" y1="60724" x2="42373" y2="56546"/>
                        <a14:backgroundMark x1="65678" y1="70195" x2="65678" y2="796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01">
            <a:off x="-85308" y="3601075"/>
            <a:ext cx="22479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Боевой путь Героя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9630" t="28138" r="3138" b="19774"/>
          <a:stretch/>
        </p:blipFill>
        <p:spPr>
          <a:xfrm>
            <a:off x="1303866" y="1679222"/>
            <a:ext cx="9584268" cy="4176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4" b="91611" l="6780" r="89831">
                        <a14:foregroundMark x1="61441" y1="4415" x2="65254" y2="8389"/>
                        <a14:foregroundMark x1="7203" y1="18322" x2="28390" y2="24062"/>
                        <a14:foregroundMark x1="41949" y1="53422" x2="34746" y2="13245"/>
                        <a14:foregroundMark x1="26271" y1="42605" x2="26271" y2="61589"/>
                        <a14:foregroundMark x1="60169" y1="91611" x2="38559" y2="67329"/>
                        <a14:foregroundMark x1="14407" y1="83002" x2="43220" y2="78587"/>
                        <a14:foregroundMark x1="11017" y1="80574" x2="15254" y2="85430"/>
                        <a14:foregroundMark x1="10169" y1="84547" x2="41949" y2="81678"/>
                        <a14:foregroundMark x1="11441" y1="81015" x2="50424" y2="75938"/>
                        <a14:foregroundMark x1="26695" y1="61148" x2="38983" y2="79912"/>
                        <a14:foregroundMark x1="25847" y1="45916" x2="20339" y2="60044"/>
                        <a14:foregroundMark x1="18644" y1="49669" x2="28814" y2="56071"/>
                        <a14:foregroundMark x1="82203" y1="32892" x2="77966" y2="47461"/>
                        <a14:foregroundMark x1="53814" y1="77042" x2="77119" y2="59823"/>
                        <a14:foregroundMark x1="57203" y1="81898" x2="83051" y2="84106"/>
                        <a14:foregroundMark x1="64831" y1="10375" x2="58475" y2="43267"/>
                        <a14:backgroundMark x1="74576" y1="40618" x2="52966" y2="56954"/>
                        <a14:backgroundMark x1="27119" y1="68212" x2="19068" y2="73951"/>
                        <a14:backgroundMark x1="65254" y1="74834" x2="96186" y2="75055"/>
                        <a14:backgroundMark x1="55932" y1="14349" x2="50000" y2="3532"/>
                        <a14:backgroundMark x1="22881" y1="76821" x2="11441" y2="70199"/>
                        <a14:backgroundMark x1="59322" y1="66004" x2="78814" y2="5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0292">
            <a:off x="796738" y="-320739"/>
            <a:ext cx="1399237" cy="26858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9" r="99074">
                        <a14:foregroundMark x1="10185" y1="18710" x2="18210" y2="25806"/>
                        <a14:foregroundMark x1="30556" y1="36129" x2="40123" y2="27742"/>
                        <a14:backgroundMark x1="2160" y1="29677" x2="57407" y2="97419"/>
                        <a14:backgroundMark x1="59568" y1="6452" x2="71914" y2="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3319">
            <a:off x="9554770" y="5117924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Объект 2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12192001" cy="6858000"/>
          </a:xfrm>
        </p:spPr>
      </p:pic>
      <p:sp>
        <p:nvSpPr>
          <p:cNvPr id="79" name="Скругленный прямоугольник 78"/>
          <p:cNvSpPr/>
          <p:nvPr/>
        </p:nvSpPr>
        <p:spPr>
          <a:xfrm>
            <a:off x="1896532" y="518173"/>
            <a:ext cx="7306355" cy="43265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77" y="1153253"/>
            <a:ext cx="7168443" cy="4754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9053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2005г.                  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                        я                    дедушка</a:t>
            </a:r>
            <a:endParaRPr lang="ru-RU" sz="36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5937956" y="2223911"/>
            <a:ext cx="1862666" cy="109502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00622" y="2223911"/>
            <a:ext cx="1174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4763911" y="2223911"/>
            <a:ext cx="1794931" cy="109502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58842" y="2223911"/>
            <a:ext cx="451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9873">
            <a:off x="9450434" y="-157934"/>
            <a:ext cx="3068071" cy="238226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2964227"/>
            <a:ext cx="2997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6" y="1573822"/>
            <a:ext cx="5316415" cy="3859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Дедушка умер в 2010 года, когда мне было 7 лет. Но для меня он навсегда останется самым главным героем.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/>
              <a:t>Я помню…Я горжусь…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40" y="474784"/>
            <a:ext cx="4431322" cy="5908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03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116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Конкурс «Семейная летопись»  В память о Владимире Никитовиче Мостовом</vt:lpstr>
      <vt:lpstr>Презентация PowerPoint</vt:lpstr>
      <vt:lpstr>Презентация PowerPoint</vt:lpstr>
      <vt:lpstr>Боевой путь Героя</vt:lpstr>
      <vt:lpstr>                         2005г.                                                                                                                                                  я                    дедушка</vt:lpstr>
      <vt:lpstr>Дедушка умер в 2010 года, когда мне было 7 лет. Но для меня он навсегда останется самым главным героем.      Я помню…Я горжусь…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Администратop</dc:creator>
  <cp:lastModifiedBy>Администратop</cp:lastModifiedBy>
  <cp:revision>21</cp:revision>
  <dcterms:created xsi:type="dcterms:W3CDTF">2020-04-13T16:00:21Z</dcterms:created>
  <dcterms:modified xsi:type="dcterms:W3CDTF">2020-04-20T11:44:02Z</dcterms:modified>
</cp:coreProperties>
</file>